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e6136cd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e6136cd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affeeb5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affeeb5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e6136cda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e6136cd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e6136cd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e6136cd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6136cd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6136cd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e6136cd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e6136cd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affeeb55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affeeb55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affeeb55a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affeeb55a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affeeb55a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affeeb55a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ffeeb55a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affeeb55a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e630931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e630931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affeeb55a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affeeb55a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affeeb55a_1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affeeb55a_1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affeeb55a_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affeeb55a_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affeeb55a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affeeb55a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affeeb5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affeeb5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affeeb55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affeeb55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e6136cd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e6136cd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affeeb55a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affeeb55a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b0f05e5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b0f05e5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0f05e5a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b0f05e5a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e6136cd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e6136c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b0f05e5a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b0f05e5a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b0f05e5af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b0f05e5af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e6136cd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e6136cd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pOQh5yhl2kFqI3YubmQpf5-uG7LLGrM3/view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655650" y="1446100"/>
            <a:ext cx="28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300" y="476425"/>
            <a:ext cx="1688975" cy="1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8" cy="51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400" y="519200"/>
            <a:ext cx="805225" cy="57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3"/>
          <p:cNvCxnSpPr/>
          <p:nvPr/>
        </p:nvCxnSpPr>
        <p:spPr>
          <a:xfrm>
            <a:off x="2008151" y="729815"/>
            <a:ext cx="6075900" cy="1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3"/>
          <p:cNvSpPr/>
          <p:nvPr/>
        </p:nvSpPr>
        <p:spPr>
          <a:xfrm>
            <a:off x="1531881" y="392450"/>
            <a:ext cx="1030500" cy="38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609" y="664072"/>
            <a:ext cx="1030388" cy="10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776" y="0"/>
            <a:ext cx="9181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 title="Dataset 10.44.05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4750"/>
            <a:ext cx="9144000" cy="46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2344650" y="-16450"/>
            <a:ext cx="44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ourworldindata.org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636725" y="1300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607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378"/>
              <a:buFont typeface="Arial"/>
              <a:buChar char="●"/>
            </a:pPr>
            <a:r>
              <a:rPr lang="en" sz="1377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GDP per capita and Life Expectancy have a strong correlation between the two variables</a:t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78"/>
              <a:buFont typeface="Arial"/>
              <a:buChar char="●"/>
            </a:pPr>
            <a:r>
              <a:rPr lang="en" sz="1377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higher the GDP per capita, the higher is the Life Expectancy</a:t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78"/>
              <a:buFont typeface="Arial"/>
              <a:buChar char="●"/>
            </a:pPr>
            <a:r>
              <a:rPr lang="en" sz="1377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GDP per capita increases the life expectancy</a:t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78"/>
              <a:buFont typeface="Arial"/>
              <a:buChar char="●"/>
            </a:pPr>
            <a:r>
              <a:rPr lang="en" sz="1377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Countries with higher GDP tend to have higher life expectancy</a:t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1378"/>
              <a:buFont typeface="Arial"/>
              <a:buChar char="●"/>
            </a:pPr>
            <a:r>
              <a:rPr lang="en" sz="1377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Preston Curve generally applies to GDP per capita and life expectancy, but does not account for instances such as war and epidemics</a:t>
            </a:r>
            <a:endParaRPr sz="1377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